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7" r:id="rId3"/>
    <p:sldId id="286" r:id="rId4"/>
    <p:sldId id="288" r:id="rId5"/>
    <p:sldId id="284" r:id="rId6"/>
    <p:sldId id="28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092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1516817" y="3697174"/>
            <a:ext cx="7976382" cy="249523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effectLst/>
              </a:rPr>
              <a:t>持ち去り禁止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91DAE13-F31A-4B0D-8DCD-5F577A4FB6BD}"/>
              </a:ext>
            </a:extLst>
          </p:cNvPr>
          <p:cNvSpPr txBox="1"/>
          <p:nvPr/>
        </p:nvSpPr>
        <p:spPr>
          <a:xfrm rot="5400000">
            <a:off x="760597" y="4149347"/>
            <a:ext cx="7976382" cy="159089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トイレットペーパーの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DF4BF5-6226-4C51-BD9C-E67E95694E79}"/>
              </a:ext>
            </a:extLst>
          </p:cNvPr>
          <p:cNvSpPr txBox="1"/>
          <p:nvPr/>
        </p:nvSpPr>
        <p:spPr>
          <a:xfrm rot="5400000">
            <a:off x="-1516817" y="3697174"/>
            <a:ext cx="7976382" cy="249523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持ち去り禁止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3CF27E-CD50-480A-A709-953540A3B065}"/>
              </a:ext>
            </a:extLst>
          </p:cNvPr>
          <p:cNvSpPr txBox="1"/>
          <p:nvPr/>
        </p:nvSpPr>
        <p:spPr>
          <a:xfrm rot="5400000">
            <a:off x="760597" y="4149347"/>
            <a:ext cx="7976382" cy="159089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610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61404980-2FEB-48B0-8D44-77EED95BF5D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4CB6438-2B06-4700-B80C-C9896CA3BD0B}"/>
              </a:ext>
            </a:extLst>
          </p:cNvPr>
          <p:cNvSpPr txBox="1"/>
          <p:nvPr/>
        </p:nvSpPr>
        <p:spPr>
          <a:xfrm>
            <a:off x="685800" y="4363812"/>
            <a:ext cx="5486400" cy="47532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2B7261E-82BC-438A-BA91-5FE1FEA0F115}"/>
              </a:ext>
            </a:extLst>
          </p:cNvPr>
          <p:cNvGrpSpPr/>
          <p:nvPr/>
        </p:nvGrpSpPr>
        <p:grpSpPr>
          <a:xfrm>
            <a:off x="1790696" y="724008"/>
            <a:ext cx="3276604" cy="3276600"/>
            <a:chOff x="182470" y="503675"/>
            <a:chExt cx="2817547" cy="2817544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9ABD8D1E-9501-4989-8536-E044C963DBA8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CAF7B5C2-3106-4679-849A-49382E7C9F55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5DE2E26B-5600-47CD-B257-911EE8D67BE2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C6EBBDEE-C6B3-4237-9D6C-A2AE51567707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2" name="楕円 111">
                      <a:extLst>
                        <a:ext uri="{FF2B5EF4-FFF2-40B4-BE49-F238E27FC236}">
                          <a16:creationId xmlns:a16="http://schemas.microsoft.com/office/drawing/2014/main" id="{26C5D6DC-EB0A-459A-AC12-679B952912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72A49B30-6CE6-4649-BEC7-D07C15BBB8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1" name="&quot;禁止&quot;マーク 110">
                    <a:extLst>
                      <a:ext uri="{FF2B5EF4-FFF2-40B4-BE49-F238E27FC236}">
                        <a16:creationId xmlns:a16="http://schemas.microsoft.com/office/drawing/2014/main" id="{638A741A-17CC-4171-BD67-B5CDE7A24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" name="&quot;禁止&quot;マーク 108">
                  <a:extLst>
                    <a:ext uri="{FF2B5EF4-FFF2-40B4-BE49-F238E27FC236}">
                      <a16:creationId xmlns:a16="http://schemas.microsoft.com/office/drawing/2014/main" id="{97617959-C451-4131-8569-60247B0683A3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7" name="&quot;禁止&quot;マーク 106">
                <a:extLst>
                  <a:ext uri="{FF2B5EF4-FFF2-40B4-BE49-F238E27FC236}">
                    <a16:creationId xmlns:a16="http://schemas.microsoft.com/office/drawing/2014/main" id="{FDA2FED4-49C3-4918-BADD-0020DC1CE3F7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630BE704-ABA3-4D20-996E-235770464A08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2EE0ACD3-79B8-465D-9ACA-19CAADD6E3C5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D6D404F5-32CC-45E2-8921-B7C7C59174AD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4" name="フローチャート : 磁気ディスク 55">
                    <a:extLst>
                      <a:ext uri="{FF2B5EF4-FFF2-40B4-BE49-F238E27FC236}">
                        <a16:creationId xmlns:a16="http://schemas.microsoft.com/office/drawing/2014/main" id="{9C7D2469-6CA9-45FB-864C-8E097B0CE7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56">
                    <a:extLst>
                      <a:ext uri="{FF2B5EF4-FFF2-40B4-BE49-F238E27FC236}">
                        <a16:creationId xmlns:a16="http://schemas.microsoft.com/office/drawing/2014/main" id="{2025E4A0-630A-4446-AA8A-8AE00D46B9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FE8644C-C3C3-4C74-993B-4EB176754188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49D2BDB4-D746-4768-A323-E500403B673F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2" name="フローチャート : 磁気ディスク 53">
                      <a:extLst>
                        <a:ext uri="{FF2B5EF4-FFF2-40B4-BE49-F238E27FC236}">
                          <a16:creationId xmlns:a16="http://schemas.microsoft.com/office/drawing/2014/main" id="{153A71C8-0723-4182-B5E8-101B319781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円/楕円 54">
                      <a:extLst>
                        <a:ext uri="{FF2B5EF4-FFF2-40B4-BE49-F238E27FC236}">
                          <a16:creationId xmlns:a16="http://schemas.microsoft.com/office/drawing/2014/main" id="{B2FAE677-A454-42BE-B627-FE299ED17D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" name="大波 6">
                    <a:extLst>
                      <a:ext uri="{FF2B5EF4-FFF2-40B4-BE49-F238E27FC236}">
                        <a16:creationId xmlns:a16="http://schemas.microsoft.com/office/drawing/2014/main" id="{0E78D0BA-0704-4E0C-AAB6-0F812246AF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8FD34C2B-8253-4F01-96B8-F369667F8CB5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8" name="フローチャート : 磁気ディスク 49">
                    <a:extLst>
                      <a:ext uri="{FF2B5EF4-FFF2-40B4-BE49-F238E27FC236}">
                        <a16:creationId xmlns:a16="http://schemas.microsoft.com/office/drawing/2014/main" id="{0E041782-AED8-40A4-96D2-575F60D275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円/楕円 50">
                    <a:extLst>
                      <a:ext uri="{FF2B5EF4-FFF2-40B4-BE49-F238E27FC236}">
                        <a16:creationId xmlns:a16="http://schemas.microsoft.com/office/drawing/2014/main" id="{FB17F57E-F1AB-4A27-B293-C1DA18792D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3FB5C0A5-5BA1-4BBF-9428-AE808B541281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061D78DC-758B-4099-8F92-516F3312E25A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4E3597F5-800F-45A5-BF9E-60B20940AAE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69EF87C5-F08A-4506-A016-FBB4285C7B9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FE2BEBFC-93C4-419A-B0E3-77923EFA3C0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3A67BAAB-CD39-4BA4-B3F6-4A46BA5C7FD9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1582B7A0-10B6-4E3D-A38B-21E8EE4615FB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39A2ADD4-67D7-4BCD-8A90-AEAE85B4020A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6F62AF7C-B6F1-40A9-885A-991D3C3343A8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64E9E20B-9A56-47AD-837A-D015C55673D2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3B1D1F34-4179-4174-93D0-EB635BD85E54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E02AA5D-B029-4816-B136-D7CE390DC1F2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61895300-903B-4DFD-B612-4144CE0A1FBB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952445C1-6685-4D98-84D7-A48324802E01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8969EA48-8830-464A-B701-E505800A0CD0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999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39C6681-A853-430F-AAC8-9D99CBA6D2F5}"/>
              </a:ext>
            </a:extLst>
          </p:cNvPr>
          <p:cNvSpPr txBox="1"/>
          <p:nvPr/>
        </p:nvSpPr>
        <p:spPr>
          <a:xfrm>
            <a:off x="419100" y="4308910"/>
            <a:ext cx="6019800" cy="521532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4329EBCA-27AE-40B4-8ECB-E39240D7A3A8}"/>
              </a:ext>
            </a:extLst>
          </p:cNvPr>
          <p:cNvGrpSpPr/>
          <p:nvPr/>
        </p:nvGrpSpPr>
        <p:grpSpPr>
          <a:xfrm>
            <a:off x="1533507" y="332809"/>
            <a:ext cx="3686706" cy="3686702"/>
            <a:chOff x="182470" y="503675"/>
            <a:chExt cx="2817547" cy="2817544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50E12361-D963-413A-B0EF-F8130C31873A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94595F4A-665C-4E63-8414-675646B2D5DE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46A00DAB-1CF1-42D0-82C3-A84F1D7DD48C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3F179D55-4E5B-4494-AA6B-36B3EECA77A5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4E8FA855-E062-4AB4-8B26-F4127DA4A4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9572A4DD-9984-4C58-A2CF-AED6A59E1D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2" name="&quot;禁止&quot;マーク 111">
                    <a:extLst>
                      <a:ext uri="{FF2B5EF4-FFF2-40B4-BE49-F238E27FC236}">
                        <a16:creationId xmlns:a16="http://schemas.microsoft.com/office/drawing/2014/main" id="{B11AB5D3-7249-40F2-932B-C26D497766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0" name="&quot;禁止&quot;マーク 109">
                  <a:extLst>
                    <a:ext uri="{FF2B5EF4-FFF2-40B4-BE49-F238E27FC236}">
                      <a16:creationId xmlns:a16="http://schemas.microsoft.com/office/drawing/2014/main" id="{FF0271A9-FA7D-4CE2-8A01-D1B589FB8307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8" name="&quot;禁止&quot;マーク 107">
                <a:extLst>
                  <a:ext uri="{FF2B5EF4-FFF2-40B4-BE49-F238E27FC236}">
                    <a16:creationId xmlns:a16="http://schemas.microsoft.com/office/drawing/2014/main" id="{829055FF-7BF1-42DC-898A-2CBA504D01A0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40D7341F-1E6C-4D44-9957-FB1EDC7754D3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DE1B012B-76F7-4B65-802D-7D9E2801419C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EE491DE4-A309-48C0-9C06-C40CFBF835CC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5" name="フローチャート : 磁気ディスク 55">
                    <a:extLst>
                      <a:ext uri="{FF2B5EF4-FFF2-40B4-BE49-F238E27FC236}">
                        <a16:creationId xmlns:a16="http://schemas.microsoft.com/office/drawing/2014/main" id="{70E57B61-9845-401C-846E-ED28651B70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円/楕円 56">
                    <a:extLst>
                      <a:ext uri="{FF2B5EF4-FFF2-40B4-BE49-F238E27FC236}">
                        <a16:creationId xmlns:a16="http://schemas.microsoft.com/office/drawing/2014/main" id="{65E333CA-B585-4CAC-8770-FD36EF3CCF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DE97689B-F104-4E63-952B-FE4C3E2DD780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EC32698C-A663-4E48-B75A-3EEAC677BA61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3" name="フローチャート : 磁気ディスク 53">
                      <a:extLst>
                        <a:ext uri="{FF2B5EF4-FFF2-40B4-BE49-F238E27FC236}">
                          <a16:creationId xmlns:a16="http://schemas.microsoft.com/office/drawing/2014/main" id="{E2CE1C4D-02C4-4118-9C9D-792588CC6C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円/楕円 54">
                      <a:extLst>
                        <a:ext uri="{FF2B5EF4-FFF2-40B4-BE49-F238E27FC236}">
                          <a16:creationId xmlns:a16="http://schemas.microsoft.com/office/drawing/2014/main" id="{60E328FB-40AB-46A7-8DA7-41DB676ACB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2" name="大波 6">
                    <a:extLst>
                      <a:ext uri="{FF2B5EF4-FFF2-40B4-BE49-F238E27FC236}">
                        <a16:creationId xmlns:a16="http://schemas.microsoft.com/office/drawing/2014/main" id="{CCBB4C43-E289-4503-8724-EF89AE892B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3396C9C-EEF4-4F7A-9B14-AE68108DD49E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9" name="フローチャート : 磁気ディスク 49">
                    <a:extLst>
                      <a:ext uri="{FF2B5EF4-FFF2-40B4-BE49-F238E27FC236}">
                        <a16:creationId xmlns:a16="http://schemas.microsoft.com/office/drawing/2014/main" id="{E70DD257-FFB0-46A4-BF41-393762B0E8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円/楕円 50">
                    <a:extLst>
                      <a:ext uri="{FF2B5EF4-FFF2-40B4-BE49-F238E27FC236}">
                        <a16:creationId xmlns:a16="http://schemas.microsoft.com/office/drawing/2014/main" id="{F2D51305-7C63-4329-993E-FA56E24607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36475965-85A1-469C-AC43-1155FD82F3AD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46E92AE2-0B38-4090-A3EA-846C89BBA61C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432C739E-11CC-4B00-B778-526CCD6DB70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C9088A92-2D54-4C5F-98AC-BCBFC9E5927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64FADB36-F382-49F4-A71D-AE4BE4F2BDE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135C801D-5E71-435C-B3E2-8928138D9CCD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5127FAC0-F9EB-422C-986F-7C63B7B8D291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4D5A0A18-1D1E-4EA6-BF87-54DD11382A45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DDAC6A7C-9674-45F2-8CFE-EACCE7372B92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BD9A3C40-4C28-4B07-B772-5E41D963279C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385FB82E-C665-44E7-88C0-4B69889D30E4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392D901C-69F9-4457-9AE3-557C22F55773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2B0B4B7D-6692-4E50-AA94-3A0BF8D6E88A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26F0AD7-F1CF-407D-9F58-41049887DDD7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B8B5465-155C-4A2F-8E56-D11FAD639A69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451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66C7F7-C71C-42C9-8E50-13483A68FA40}"/>
              </a:ext>
            </a:extLst>
          </p:cNvPr>
          <p:cNvSpPr/>
          <p:nvPr/>
        </p:nvSpPr>
        <p:spPr>
          <a:xfrm>
            <a:off x="88344" y="87952"/>
            <a:ext cx="6680756" cy="41538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7B3771-2A8B-4032-8802-C8451848C449}"/>
              </a:ext>
            </a:extLst>
          </p:cNvPr>
          <p:cNvSpPr txBox="1"/>
          <p:nvPr/>
        </p:nvSpPr>
        <p:spPr>
          <a:xfrm>
            <a:off x="304800" y="4695229"/>
            <a:ext cx="6248400" cy="475858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2CC2ED55-139E-4091-8198-F92FF8029DE8}"/>
              </a:ext>
            </a:extLst>
          </p:cNvPr>
          <p:cNvGrpSpPr/>
          <p:nvPr/>
        </p:nvGrpSpPr>
        <p:grpSpPr>
          <a:xfrm>
            <a:off x="1533507" y="332809"/>
            <a:ext cx="3686706" cy="3686702"/>
            <a:chOff x="182470" y="503675"/>
            <a:chExt cx="2817547" cy="2817544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437F47E-4BF1-462A-B3B7-C8179AFFBB45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A56C8436-5F7B-439F-B729-7199C8DD17EE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225F484-EDEE-49C2-9CBA-4F7811560CD4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96FC7A54-11BE-4CE4-A5CA-3CEE369682E6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35804592-C1DD-4D4B-AC2B-DD2D841603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9B7E54FA-1E4D-46B4-8C93-8BFD952B25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2" name="&quot;禁止&quot;マーク 111">
                    <a:extLst>
                      <a:ext uri="{FF2B5EF4-FFF2-40B4-BE49-F238E27FC236}">
                        <a16:creationId xmlns:a16="http://schemas.microsoft.com/office/drawing/2014/main" id="{4DC40CE4-A9F0-4504-96B2-BC6812F980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0" name="&quot;禁止&quot;マーク 109">
                  <a:extLst>
                    <a:ext uri="{FF2B5EF4-FFF2-40B4-BE49-F238E27FC236}">
                      <a16:creationId xmlns:a16="http://schemas.microsoft.com/office/drawing/2014/main" id="{8B4B129D-F4B9-45E6-A946-855914CB542D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8" name="&quot;禁止&quot;マーク 107">
                <a:extLst>
                  <a:ext uri="{FF2B5EF4-FFF2-40B4-BE49-F238E27FC236}">
                    <a16:creationId xmlns:a16="http://schemas.microsoft.com/office/drawing/2014/main" id="{D196FCBC-D52F-4A10-9EEF-A3A662A9DEC3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B56DD18E-FB27-4CD7-99C2-1790D98EF28E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23F1DA2D-F6BD-4D2E-923F-6AEF9CCA7268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32A6219F-58D6-4A57-85A8-D7CEAEFD4124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5" name="フローチャート : 磁気ディスク 55">
                    <a:extLst>
                      <a:ext uri="{FF2B5EF4-FFF2-40B4-BE49-F238E27FC236}">
                        <a16:creationId xmlns:a16="http://schemas.microsoft.com/office/drawing/2014/main" id="{C29F1BAD-5EE7-47EF-A7A2-EF3603069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円/楕円 56">
                    <a:extLst>
                      <a:ext uri="{FF2B5EF4-FFF2-40B4-BE49-F238E27FC236}">
                        <a16:creationId xmlns:a16="http://schemas.microsoft.com/office/drawing/2014/main" id="{FD1ADD34-B45C-4731-9D51-34227F3BD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DC72012A-83B7-4E5B-ABC2-F1779A23ED95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0F69FDC7-92F1-474C-858F-67938032B1E6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3" name="フローチャート : 磁気ディスク 53">
                      <a:extLst>
                        <a:ext uri="{FF2B5EF4-FFF2-40B4-BE49-F238E27FC236}">
                          <a16:creationId xmlns:a16="http://schemas.microsoft.com/office/drawing/2014/main" id="{73FBB341-9A75-4E61-AC79-BC44FD40A0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円/楕円 54">
                      <a:extLst>
                        <a:ext uri="{FF2B5EF4-FFF2-40B4-BE49-F238E27FC236}">
                          <a16:creationId xmlns:a16="http://schemas.microsoft.com/office/drawing/2014/main" id="{167EC34F-13A8-41A0-A8E7-8210D0414A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2" name="大波 6">
                    <a:extLst>
                      <a:ext uri="{FF2B5EF4-FFF2-40B4-BE49-F238E27FC236}">
                        <a16:creationId xmlns:a16="http://schemas.microsoft.com/office/drawing/2014/main" id="{F7A1950E-A980-4D10-9477-FF38CBBDBC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0E5CA20B-0E86-4AF5-98CF-4F2F6F2FAFC4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9" name="フローチャート : 磁気ディスク 49">
                    <a:extLst>
                      <a:ext uri="{FF2B5EF4-FFF2-40B4-BE49-F238E27FC236}">
                        <a16:creationId xmlns:a16="http://schemas.microsoft.com/office/drawing/2014/main" id="{E4645E48-5299-4CAF-A567-7D6119F99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円/楕円 50">
                    <a:extLst>
                      <a:ext uri="{FF2B5EF4-FFF2-40B4-BE49-F238E27FC236}">
                        <a16:creationId xmlns:a16="http://schemas.microsoft.com/office/drawing/2014/main" id="{21693EC6-40D8-4D4D-849F-0B9B3BC135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A142039D-83E3-4235-95D1-E962A6EB5E21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88DCA3D8-27F1-43AA-9BA5-52FA4482E4DA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D268A723-ECAE-45D0-8BDE-05386FE6CF3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角を丸くする 91">
                    <a:extLst>
                      <a:ext uri="{FF2B5EF4-FFF2-40B4-BE49-F238E27FC236}">
                        <a16:creationId xmlns:a16="http://schemas.microsoft.com/office/drawing/2014/main" id="{9E97605A-9645-4158-B13F-89E78720B68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634B787F-C5F4-47C4-A0AE-0374F12E575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A61DB1BA-7729-4736-99FF-095A76C5EEBB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5DD81DFA-CE6A-454D-B9D3-F119EDA8E6CE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139B8F2-A78B-467F-9870-9CBEF9765AB4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C72FB3CE-764A-445E-B36C-76BC482F812E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FAEC3686-ACC4-44FD-9F07-936495A06FDF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4FD29D6A-B167-4903-8655-21D77838C28F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6D3AD8F-21FF-442E-AB35-B4650C84E0A6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F43A3CAC-9209-456C-9F07-C884358AFABC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B8F7C3C6-BDD9-4419-9724-2B03874BC8B6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18B48111-085B-44C8-8DA0-45C6034638F4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5859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66C7F7-C71C-42C9-8E50-13483A68FA40}"/>
              </a:ext>
            </a:extLst>
          </p:cNvPr>
          <p:cNvSpPr/>
          <p:nvPr/>
        </p:nvSpPr>
        <p:spPr>
          <a:xfrm>
            <a:off x="88344" y="1307152"/>
            <a:ext cx="6655355" cy="4230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7B3771-2A8B-4032-8802-C8451848C449}"/>
              </a:ext>
            </a:extLst>
          </p:cNvPr>
          <p:cNvSpPr txBox="1"/>
          <p:nvPr/>
        </p:nvSpPr>
        <p:spPr>
          <a:xfrm>
            <a:off x="438150" y="5780633"/>
            <a:ext cx="5981700" cy="36731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70B8D6A-83B9-4725-A6D3-9F22E6B6B238}"/>
              </a:ext>
            </a:extLst>
          </p:cNvPr>
          <p:cNvSpPr txBox="1"/>
          <p:nvPr/>
        </p:nvSpPr>
        <p:spPr>
          <a:xfrm>
            <a:off x="438150" y="304800"/>
            <a:ext cx="5981700" cy="83056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絶対やめて</a:t>
            </a:r>
            <a:r>
              <a: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!!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2BECA46-757D-4CD9-8CFE-E4134D76FDD0}"/>
              </a:ext>
            </a:extLst>
          </p:cNvPr>
          <p:cNvGrpSpPr/>
          <p:nvPr/>
        </p:nvGrpSpPr>
        <p:grpSpPr>
          <a:xfrm>
            <a:off x="1572668" y="1545432"/>
            <a:ext cx="3686706" cy="3686702"/>
            <a:chOff x="182470" y="503675"/>
            <a:chExt cx="2817547" cy="281754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A8E03F91-59C6-4870-A67C-867EA2CAE2EF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269AAA2D-61D3-4BFE-804D-9C20C768644A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CC6ACC60-6661-46D8-AE5B-2E7DAF15A916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F6308CA4-C166-4E23-8A0F-B7BDB39E8E6E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5" name="楕円 114">
                      <a:extLst>
                        <a:ext uri="{FF2B5EF4-FFF2-40B4-BE49-F238E27FC236}">
                          <a16:creationId xmlns:a16="http://schemas.microsoft.com/office/drawing/2014/main" id="{3362BA11-2224-4803-8D3C-F811C4FAB2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楕円 115">
                      <a:extLst>
                        <a:ext uri="{FF2B5EF4-FFF2-40B4-BE49-F238E27FC236}">
                          <a16:creationId xmlns:a16="http://schemas.microsoft.com/office/drawing/2014/main" id="{D1D29F41-6B00-4ABD-A141-06F516DE7B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4" name="&quot;禁止&quot;マーク 113">
                    <a:extLst>
                      <a:ext uri="{FF2B5EF4-FFF2-40B4-BE49-F238E27FC236}">
                        <a16:creationId xmlns:a16="http://schemas.microsoft.com/office/drawing/2014/main" id="{80E7BAEB-2281-42A4-8A0F-7B57822B4D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2" name="&quot;禁止&quot;マーク 111">
                  <a:extLst>
                    <a:ext uri="{FF2B5EF4-FFF2-40B4-BE49-F238E27FC236}">
                      <a16:creationId xmlns:a16="http://schemas.microsoft.com/office/drawing/2014/main" id="{AD4BA1D8-60BA-4A14-ADAE-650EB018A519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10" name="&quot;禁止&quot;マーク 109">
                <a:extLst>
                  <a:ext uri="{FF2B5EF4-FFF2-40B4-BE49-F238E27FC236}">
                    <a16:creationId xmlns:a16="http://schemas.microsoft.com/office/drawing/2014/main" id="{117A6C27-AADF-4191-9746-655B0861CC2D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C3C53076-D738-4A81-A076-149F3798343D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2F59A63D-9E33-486C-81C1-059E1AD7B88E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514E58C5-2E55-43CE-8CA0-41B91D1CA014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7" name="フローチャート : 磁気ディスク 55">
                    <a:extLst>
                      <a:ext uri="{FF2B5EF4-FFF2-40B4-BE49-F238E27FC236}">
                        <a16:creationId xmlns:a16="http://schemas.microsoft.com/office/drawing/2014/main" id="{E6BC6916-AE5A-46AF-ACD1-891C0A95CD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円/楕円 56">
                    <a:extLst>
                      <a:ext uri="{FF2B5EF4-FFF2-40B4-BE49-F238E27FC236}">
                        <a16:creationId xmlns:a16="http://schemas.microsoft.com/office/drawing/2014/main" id="{19BC0317-B384-42E3-B11E-67543871A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85B34A1D-2DD4-4214-B224-8F328C339602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DAAD26A8-F215-49B3-BBC4-1B741D54655F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5" name="フローチャート : 磁気ディスク 53">
                      <a:extLst>
                        <a:ext uri="{FF2B5EF4-FFF2-40B4-BE49-F238E27FC236}">
                          <a16:creationId xmlns:a16="http://schemas.microsoft.com/office/drawing/2014/main" id="{B6F82901-CED2-4241-ABF1-8797D80A60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円/楕円 54">
                      <a:extLst>
                        <a:ext uri="{FF2B5EF4-FFF2-40B4-BE49-F238E27FC236}">
                          <a16:creationId xmlns:a16="http://schemas.microsoft.com/office/drawing/2014/main" id="{1C76906B-567C-4336-8970-595859FB6F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4" name="大波 6">
                    <a:extLst>
                      <a:ext uri="{FF2B5EF4-FFF2-40B4-BE49-F238E27FC236}">
                        <a16:creationId xmlns:a16="http://schemas.microsoft.com/office/drawing/2014/main" id="{FD145F4E-25BE-4F3F-A8F7-35CC3C2EE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AC4A136A-AA48-44F3-AB77-F8FDA2681EB1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1" name="フローチャート : 磁気ディスク 49">
                    <a:extLst>
                      <a:ext uri="{FF2B5EF4-FFF2-40B4-BE49-F238E27FC236}">
                        <a16:creationId xmlns:a16="http://schemas.microsoft.com/office/drawing/2014/main" id="{C87047B0-22CE-4DAC-8A23-6D826A507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円/楕円 50">
                    <a:extLst>
                      <a:ext uri="{FF2B5EF4-FFF2-40B4-BE49-F238E27FC236}">
                        <a16:creationId xmlns:a16="http://schemas.microsoft.com/office/drawing/2014/main" id="{CBB7883B-031F-4974-9E30-C453AF05CB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93714D59-A71E-4EF9-960D-A8366118F27E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082749F1-7BA3-4288-83DE-2DC2C833F763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D4539F3B-E040-40AE-BF23-AB1B16A176C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D0E6C0FD-25FD-4B96-AD25-B1EAAF49F50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台形 94">
                    <a:extLst>
                      <a:ext uri="{FF2B5EF4-FFF2-40B4-BE49-F238E27FC236}">
                        <a16:creationId xmlns:a16="http://schemas.microsoft.com/office/drawing/2014/main" id="{B2C8BC74-CC21-47F4-AAED-F599ACE5AF4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68901696-26C5-4603-820F-1BED2F3B759D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3B57CF11-7A71-4CF1-9233-4AF180007CA4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6A7DEFD6-B494-4D1D-B920-4063A56513A0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716D078-9817-49F6-8B34-42355616EFF9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77999C5B-1D38-42E0-A78E-34B7C955E7E3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1E7E4420-5E4C-4AA0-8E08-F246A6B30EFF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C0C44C7C-F982-49C3-9576-187ECAA68558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97FF9257-0A58-4C95-89F5-EE64E8B45BAE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3EFD263-EC74-47F1-96AE-2AC14AFC25A1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A15AFA80-DD4B-48F6-853E-E7EE5EFE6EBF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8720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popc87_トイレットペーパーの持ち去り禁止</dc:title>
  <dc:subject>popc87_トイレットペーパーの持ち去り禁止</dc:subject>
  <dc:creator>でじけろお</dc:creator>
  <cp:lastModifiedBy/>
  <cp:revision>1</cp:revision>
  <dcterms:created xsi:type="dcterms:W3CDTF">2014-07-30T05:46:22Z</dcterms:created>
  <dcterms:modified xsi:type="dcterms:W3CDTF">2021-05-22T17:26:35Z</dcterms:modified>
  <cp:version>1</cp:version>
</cp:coreProperties>
</file>